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7"/>
  </p:notesMasterIdLst>
  <p:sldIdLst>
    <p:sldId id="256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AS, KEVIN D CTR USAF AFSPC SMC/RSX" initials="LKDCUAS" lastIdx="11" clrIdx="0">
    <p:extLst>
      <p:ext uri="{19B8F6BF-5375-455C-9EA6-DF929625EA0E}">
        <p15:presenceInfo xmlns:p15="http://schemas.microsoft.com/office/powerpoint/2012/main" userId="S-1-5-21-1271409858-1095883707-2794662393-8946934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109" autoAdjust="0"/>
  </p:normalViewPr>
  <p:slideViewPr>
    <p:cSldViewPr snapToGrid="0">
      <p:cViewPr varScale="1">
        <p:scale>
          <a:sx n="59" d="100"/>
          <a:sy n="59" d="100"/>
        </p:scale>
        <p:origin x="1516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B95AB-C4C5-464B-A0B0-9751774D9607}" type="datetimeFigureOut">
              <a:rPr lang="en-US" smtClean="0"/>
              <a:t>1/17/2024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14B67-54BE-431C-9202-957EA3F590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490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E14B67-54BE-431C-9202-957EA3F590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644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3542-DF9A-47CD-8D29-3C5F2B506290}" type="datetimeFigureOut">
              <a:rPr lang="en-US" smtClean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D317-18A6-42C5-B174-63FA8FB4F2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71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3542-DF9A-47CD-8D29-3C5F2B506290}" type="datetimeFigureOut">
              <a:rPr lang="en-US" smtClean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D317-18A6-42C5-B174-63FA8FB4F2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9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3542-DF9A-47CD-8D29-3C5F2B506290}" type="datetimeFigureOut">
              <a:rPr lang="en-US" smtClean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D317-18A6-42C5-B174-63FA8FB4F2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400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0" y="3721765"/>
            <a:ext cx="9144000" cy="738664"/>
          </a:xfrm>
          <a:prstGeom prst="rect">
            <a:avLst/>
          </a:prstGeom>
        </p:spPr>
        <p:txBody>
          <a:bodyPr/>
          <a:lstStyle>
            <a:lvl1pPr algn="ctr">
              <a:defRPr sz="4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0" y="4857435"/>
            <a:ext cx="9144000" cy="4308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>
          <a:xfrm>
            <a:off x="190500" y="6638925"/>
            <a:ext cx="898525" cy="254000"/>
          </a:xfrm>
          <a:prstGeom prst="rect">
            <a:avLst/>
          </a:prstGeom>
        </p:spPr>
        <p:txBody>
          <a:bodyPr/>
          <a:lstStyle>
            <a:lvl1pPr>
              <a:defRPr sz="1800" b="0" i="0" dirty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810"/>
              </a:lnSpc>
            </a:pPr>
            <a:r>
              <a:rPr lang="en-US" dirty="0"/>
              <a:t>7/4/2016</a:t>
            </a:r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300" y="0"/>
            <a:ext cx="5867400" cy="2145374"/>
          </a:xfrm>
          <a:prstGeom prst="rect">
            <a:avLst/>
          </a:prstGeom>
        </p:spPr>
      </p:pic>
      <p:sp>
        <p:nvSpPr>
          <p:cNvPr id="9" name="bk object 18"/>
          <p:cNvSpPr/>
          <p:nvPr userDrawn="1"/>
        </p:nvSpPr>
        <p:spPr>
          <a:xfrm>
            <a:off x="0" y="6592888"/>
            <a:ext cx="9144000" cy="265112"/>
          </a:xfrm>
          <a:custGeom>
            <a:avLst/>
            <a:gdLst/>
            <a:ahLst/>
            <a:cxnLst/>
            <a:rect l="l" t="t" r="r" b="b"/>
            <a:pathLst>
              <a:path w="9144000" h="265429">
                <a:moveTo>
                  <a:pt x="0" y="265175"/>
                </a:moveTo>
                <a:lnTo>
                  <a:pt x="9144000" y="265175"/>
                </a:lnTo>
                <a:lnTo>
                  <a:pt x="9144000" y="0"/>
                </a:lnTo>
                <a:lnTo>
                  <a:pt x="0" y="0"/>
                </a:lnTo>
                <a:lnTo>
                  <a:pt x="0" y="265175"/>
                </a:lnTo>
                <a:close/>
              </a:path>
            </a:pathLst>
          </a:custGeom>
          <a:gradFill>
            <a:gsLst>
              <a:gs pos="0">
                <a:schemeClr val="tx1"/>
              </a:gs>
              <a:gs pos="60000">
                <a:schemeClr val="tx2">
                  <a:lumMod val="75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03458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 sz="2800" b="0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123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300" b="0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1250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03215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45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3542-DF9A-47CD-8D29-3C5F2B506290}" type="datetimeFigureOut">
              <a:rPr lang="en-US" smtClean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D317-18A6-42C5-B174-63FA8FB4F2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010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3542-DF9A-47CD-8D29-3C5F2B506290}" type="datetimeFigureOut">
              <a:rPr lang="en-US" smtClean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D317-18A6-42C5-B174-63FA8FB4F2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792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3542-DF9A-47CD-8D29-3C5F2B506290}" type="datetimeFigureOut">
              <a:rPr lang="en-US" smtClean="0"/>
              <a:t>1/17/2024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D317-18A6-42C5-B174-63FA8FB4F2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803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3542-DF9A-47CD-8D29-3C5F2B506290}" type="datetimeFigureOut">
              <a:rPr lang="en-US" smtClean="0"/>
              <a:t>1/17/2024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D317-18A6-42C5-B174-63FA8FB4F2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850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3542-DF9A-47CD-8D29-3C5F2B506290}" type="datetimeFigureOut">
              <a:rPr lang="en-US" smtClean="0"/>
              <a:t>1/17/2024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D317-18A6-42C5-B174-63FA8FB4F2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281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3542-DF9A-47CD-8D29-3C5F2B506290}" type="datetimeFigureOut">
              <a:rPr lang="en-US" smtClean="0"/>
              <a:t>1/17/2024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D317-18A6-42C5-B174-63FA8FB4F2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525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3542-DF9A-47CD-8D29-3C5F2B506290}" type="datetimeFigureOut">
              <a:rPr lang="en-US" smtClean="0"/>
              <a:t>1/17/2024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D317-18A6-42C5-B174-63FA8FB4F2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603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3542-DF9A-47CD-8D29-3C5F2B506290}" type="datetimeFigureOut">
              <a:rPr lang="en-US" smtClean="0"/>
              <a:t>1/17/2024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D317-18A6-42C5-B174-63FA8FB4F2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108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63542-DF9A-47CD-8D29-3C5F2B506290}" type="datetimeFigureOut">
              <a:rPr lang="en-US" smtClean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1D317-18A6-42C5-B174-63FA8FB4F2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37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bk object 18"/>
          <p:cNvSpPr/>
          <p:nvPr/>
        </p:nvSpPr>
        <p:spPr>
          <a:xfrm>
            <a:off x="0" y="6592888"/>
            <a:ext cx="9144000" cy="265112"/>
          </a:xfrm>
          <a:custGeom>
            <a:avLst/>
            <a:gdLst/>
            <a:ahLst/>
            <a:cxnLst/>
            <a:rect l="l" t="t" r="r" b="b"/>
            <a:pathLst>
              <a:path w="9144000" h="265429">
                <a:moveTo>
                  <a:pt x="0" y="265175"/>
                </a:moveTo>
                <a:lnTo>
                  <a:pt x="9144000" y="265175"/>
                </a:lnTo>
                <a:lnTo>
                  <a:pt x="9144000" y="0"/>
                </a:lnTo>
                <a:lnTo>
                  <a:pt x="0" y="0"/>
                </a:lnTo>
                <a:lnTo>
                  <a:pt x="0" y="265175"/>
                </a:lnTo>
                <a:close/>
              </a:path>
            </a:pathLst>
          </a:custGeom>
          <a:gradFill>
            <a:gsLst>
              <a:gs pos="0">
                <a:schemeClr val="tx1"/>
              </a:gs>
              <a:gs pos="60000">
                <a:schemeClr val="tx2">
                  <a:lumMod val="75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dirty="0">
              <a:latin typeface="+mn-lt"/>
            </a:endParaRPr>
          </a:p>
        </p:txBody>
      </p:sp>
      <p:sp>
        <p:nvSpPr>
          <p:cNvPr id="1028" name="Holder 2"/>
          <p:cNvSpPr>
            <a:spLocks noGrp="1"/>
          </p:cNvSpPr>
          <p:nvPr>
            <p:ph type="title"/>
          </p:nvPr>
        </p:nvSpPr>
        <p:spPr bwMode="auto">
          <a:xfrm>
            <a:off x="247650" y="403225"/>
            <a:ext cx="86487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 dirty="0"/>
          </a:p>
        </p:txBody>
      </p:sp>
      <p:sp>
        <p:nvSpPr>
          <p:cNvPr id="1029" name="Holder 3"/>
          <p:cNvSpPr>
            <a:spLocks noGrp="1"/>
          </p:cNvSpPr>
          <p:nvPr>
            <p:ph type="body" idx="1"/>
          </p:nvPr>
        </p:nvSpPr>
        <p:spPr bwMode="auto">
          <a:xfrm>
            <a:off x="685800" y="2106613"/>
            <a:ext cx="7772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325" y="6378575"/>
            <a:ext cx="292735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363" y="6378575"/>
            <a:ext cx="2103437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1882" y="0"/>
            <a:ext cx="2492117" cy="91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805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457200" indent="-4572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>
            <a:cxnSpLocks/>
          </p:cNvCxnSpPr>
          <p:nvPr/>
        </p:nvCxnSpPr>
        <p:spPr>
          <a:xfrm>
            <a:off x="4572000" y="599805"/>
            <a:ext cx="0" cy="626690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3206397"/>
            <a:ext cx="9144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21744" y="189439"/>
            <a:ext cx="35322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Core Capabilities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9741" y="389494"/>
            <a:ext cx="3710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Company Profile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4319" y="3198101"/>
            <a:ext cx="4023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Strengths/Capability Highlights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6313" y="3198101"/>
            <a:ext cx="4023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Teaming Desires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863084"/>
            <a:ext cx="4571998" cy="129266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US" sz="1200" dirty="0"/>
              <a:t>About the company </a:t>
            </a:r>
            <a:endParaRPr lang="en-US" sz="1200" b="1" dirty="0">
              <a:cs typeface="Calibri"/>
            </a:endParaRPr>
          </a:p>
          <a:p>
            <a:pPr>
              <a:lnSpc>
                <a:spcPct val="50000"/>
              </a:lnSpc>
            </a:pP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Contact Name: </a:t>
            </a:r>
            <a:endParaRPr lang="en-US" sz="1200" b="1" dirty="0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Contact Position</a:t>
            </a:r>
            <a:endParaRPr lang="en-US" sz="1200" b="1" dirty="0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Contact Email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Contact Number</a:t>
            </a:r>
          </a:p>
          <a:p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3459990"/>
            <a:ext cx="4571991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 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71999" y="543382"/>
            <a:ext cx="457198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b="1" dirty="0">
                <a:cs typeface="Calibri" panose="020F0502020204030204"/>
              </a:rPr>
              <a:t> 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1978" y="3598211"/>
            <a:ext cx="457201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cs typeface="Calibri" panose="020F0502020204030204"/>
              </a:rPr>
              <a:t>  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20E59C-EA6F-77EF-AD5C-78E4156AD9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7479" y="37260"/>
            <a:ext cx="648998" cy="552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952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pt_template2">
  <a:themeElements>
    <a:clrScheme name="Custom 5">
      <a:dk1>
        <a:sysClr val="windowText" lastClr="000000"/>
      </a:dk1>
      <a:lt1>
        <a:sysClr val="window" lastClr="FFFFFF"/>
      </a:lt1>
      <a:dk2>
        <a:srgbClr val="012674"/>
      </a:dk2>
      <a:lt2>
        <a:srgbClr val="E7E6E6"/>
      </a:lt2>
      <a:accent1>
        <a:srgbClr val="023BB4"/>
      </a:accent1>
      <a:accent2>
        <a:srgbClr val="7030A0"/>
      </a:accent2>
      <a:accent3>
        <a:srgbClr val="7F7F7F"/>
      </a:accent3>
      <a:accent4>
        <a:srgbClr val="00B0F0"/>
      </a:accent4>
      <a:accent5>
        <a:srgbClr val="FFC000"/>
      </a:accent5>
      <a:accent6>
        <a:srgbClr val="92D050"/>
      </a:accent6>
      <a:hlink>
        <a:srgbClr val="00B0F0"/>
      </a:hlink>
      <a:folHlink>
        <a:srgbClr val="7030A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template.pot [Compatibility Mode]" id="{2F938EB4-D9AE-4AE6-BED3-C5ECF6854A41}" vid="{17BDBA03-ADF6-497D-8125-80D20A84FB6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9719BFC3F7434F97906AAFBDB4FFD0" ma:contentTypeVersion="6" ma:contentTypeDescription="Create a new document." ma:contentTypeScope="" ma:versionID="12fa481c181256c32ef5478c480bbdb7">
  <xsd:schema xmlns:xsd="http://www.w3.org/2001/XMLSchema" xmlns:xs="http://www.w3.org/2001/XMLSchema" xmlns:p="http://schemas.microsoft.com/office/2006/metadata/properties" xmlns:ns2="3e9f2cba-9252-4205-b5ad-c22d6f4d1b25" xmlns:ns3="221e104b-2465-4a11-898e-0b2c53612a09" targetNamespace="http://schemas.microsoft.com/office/2006/metadata/properties" ma:root="true" ma:fieldsID="6324b4e21569a0d8344cef296d98dca2" ns2:_="" ns3:_="">
    <xsd:import namespace="3e9f2cba-9252-4205-b5ad-c22d6f4d1b25"/>
    <xsd:import namespace="221e104b-2465-4a11-898e-0b2c53612a0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9f2cba-9252-4205-b5ad-c22d6f4d1b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1e104b-2465-4a11-898e-0b2c53612a0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4B9E2FF-D520-4BB9-AC1C-A016ECB95D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9f2cba-9252-4205-b5ad-c22d6f4d1b25"/>
    <ds:schemaRef ds:uri="221e104b-2465-4a11-898e-0b2c53612a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AB7ED43-0BC6-4415-BF30-C105D49C6F2C}">
  <ds:schemaRefs>
    <ds:schemaRef ds:uri="http://purl.org/dc/terms/"/>
    <ds:schemaRef ds:uri="http://schemas.openxmlformats.org/package/2006/metadata/core-properties"/>
    <ds:schemaRef ds:uri="221e104b-2465-4a11-898e-0b2c53612a09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3e9f2cba-9252-4205-b5ad-c22d6f4d1b2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14C7B30-C2B2-4B88-8748-8D59E05A1E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</TotalTime>
  <Words>26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Book</vt:lpstr>
      <vt:lpstr>Office Theme</vt:lpstr>
      <vt:lpstr>ppt_template2</vt:lpstr>
      <vt:lpstr>PowerPoint Presentation</vt:lpstr>
    </vt:vector>
  </TitlesOfParts>
  <Company>Advanced Technologies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Delamater</dc:creator>
  <cp:lastModifiedBy>Sheppa Shupe, Virginia</cp:lastModifiedBy>
  <cp:revision>80</cp:revision>
  <dcterms:created xsi:type="dcterms:W3CDTF">2018-03-14T15:16:47Z</dcterms:created>
  <dcterms:modified xsi:type="dcterms:W3CDTF">2024-01-17T19:11:43Z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0x010100F09719BFC3F7434F97906AAFBDB4FFD0</vt:lpwstr>
  </property>
  <property fmtid="{D5CDD505-2E9C-101B-9397-08002B2CF9AE}" pid="3" name="_dlc_DocIdItemGuid">
    <vt:lpwstr>926b367e-5ff0-48cb-9ddd-1d45c5fd5c4c</vt:lpwstr>
  </property>
</Properties>
</file>